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customXml/item3.xml" ContentType="application/xml"/>
  <Override PartName="/customXml/itemProps3.xml" ContentType="application/vnd.openxmlformats-officedocument.customXmlProperties+xml"/>
  <Override PartName="/ppt/slides/slide3.xml" ContentType="application/vnd.openxmlformats-officedocument.presentationml.slide+xml"/>
  <Override PartName="/customXml/item2.xml" ContentType="application/xml"/>
  <Override PartName="/customXml/itemProps2.xml" ContentType="application/vnd.openxmlformats-officedocument.customXmlProperties+xml"/>
  <Override PartName="/customXml/item1.xml" ContentType="application/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slides/slide5.xml" ContentType="application/vnd.openxmlformats-officedocument.presentationml.slide+xml"/>
  <Override PartName="/ppt/revisionInfo.xml" ContentType="application/vnd.ms-powerpoint.revisioninfo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8C"/>
    <a:srgbClr val="F8941C"/>
    <a:srgbClr val="1F4B75"/>
    <a:srgbClr val="BBD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0EEA54-AD74-42F1-8FC2-F7B55A660437}" v="2" dt="2024-04-01T17:10:41.7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48"/>
    <p:restoredTop sz="94690"/>
  </p:normalViewPr>
  <p:slideViewPr>
    <p:cSldViewPr snapToGrid="0" snapToObjects="1">
      <p:cViewPr varScale="1">
        <p:scale>
          <a:sx n="26" d="100"/>
          <a:sy n="26" d="100"/>
        </p:scale>
        <p:origin x="2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.xml" Id="rId8" /><Relationship Type="http://schemas.openxmlformats.org/officeDocument/2006/relationships/tableStyles" Target="/ppt/tableStyles.xml" Id="rId13" /><Relationship Type="http://schemas.openxmlformats.org/officeDocument/2006/relationships/customXml" Target="/customXml/item3.xml" Id="rId3" /><Relationship Type="http://schemas.openxmlformats.org/officeDocument/2006/relationships/slide" Target="/ppt/slides/slide3.xml" Id="rId7" /><Relationship Type="http://schemas.openxmlformats.org/officeDocument/2006/relationships/theme" Target="/ppt/theme/theme1.xml" Id="rId12" /><Relationship Type="http://schemas.openxmlformats.org/officeDocument/2006/relationships/customXml" Target="/customXml/item2.xml" Id="rId2" /><Relationship Type="http://schemas.openxmlformats.org/officeDocument/2006/relationships/customXml" Target="/customXml/item1.xml" Id="rId1" /><Relationship Type="http://schemas.openxmlformats.org/officeDocument/2006/relationships/slide" Target="/ppt/slides/slide2.xml" Id="rId6" /><Relationship Type="http://schemas.openxmlformats.org/officeDocument/2006/relationships/viewProps" Target="/ppt/viewProps.xml" Id="rId11" /><Relationship Type="http://schemas.openxmlformats.org/officeDocument/2006/relationships/slide" Target="/ppt/slides/slide1.xml" Id="rId5" /><Relationship Type="http://schemas.openxmlformats.org/officeDocument/2006/relationships/presProps" Target="/ppt/presProps.xml" Id="rId10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5.xml" Id="rId9" /><Relationship Type="http://schemas.microsoft.com/office/2015/10/relationships/revisionInfo" Target="/ppt/revisionInfo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57343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2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13"/>
            <a:ext cx="43891200" cy="6668559"/>
          </a:xfrm>
          <a:prstGeom prst="rect">
            <a:avLst/>
          </a:prstGeom>
          <a:solidFill>
            <a:srgbClr val="1F4B75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312702A-7CEE-CB40-852D-A5153FC82698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224125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13"/>
            <a:ext cx="43891200" cy="6668559"/>
          </a:xfrm>
          <a:prstGeom prst="rect">
            <a:avLst/>
          </a:prstGeom>
          <a:solidFill>
            <a:srgbClr val="BADD8C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626F8D-EF11-F846-AE9C-A2AB0B8CCB91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314675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6668559"/>
          </a:xfrm>
          <a:prstGeom prst="rect">
            <a:avLst/>
          </a:prstGeom>
          <a:solidFill>
            <a:srgbClr val="1F4B75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DBB25E-D3A3-9B4D-BCF1-DB56F0D2ADA4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115046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6668559"/>
          </a:xfrm>
          <a:prstGeom prst="rect">
            <a:avLst/>
          </a:prstGeom>
          <a:solidFill>
            <a:srgbClr val="1F4B75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667958-48D9-4744-B462-026BD920E86D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679473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13"/>
            <a:ext cx="43891200" cy="6668559"/>
          </a:xfrm>
          <a:prstGeom prst="rect">
            <a:avLst/>
          </a:prstGeom>
          <a:solidFill>
            <a:schemeClr val="bg1">
              <a:lumMod val="75000"/>
              <a:alpha val="44000"/>
            </a:schemeClr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638270-F3F5-CD46-80C9-4B0234E6855F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3326408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?><Relationships xmlns="http://schemas.openxmlformats.org/package/2006/relationships"><Relationship Type="http://schemas.openxmlformats.org/officeDocument/2006/relationships/customXmlProps" Target="/customXml/itemProps1.xml" Id="rId1" /></Relationships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.xml" Id="rId1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45f10bb7-0041-464d-95e9-11ebb6f81ff4" xsi:nil="true"/>
    <MigrationWizIdPermissions xmlns="45f10bb7-0041-464d-95e9-11ebb6f81ff4" xsi:nil="true"/>
    <MigrationWizId xmlns="45f10bb7-0041-464d-95e9-11ebb6f81ff4" xsi:nil="true"/>
    <MigrationWizIdDocumentLibraryPermissions xmlns="45f10bb7-0041-464d-95e9-11ebb6f81ff4" xsi:nil="true"/>
    <MigrationWizIdSecurityGroups xmlns="45f10bb7-0041-464d-95e9-11ebb6f81ff4" xsi:nil="true"/>
    <lcf76f155ced4ddcb4097134ff3c332f xmlns="45f10bb7-0041-464d-95e9-11ebb6f81ff4">
      <Terms xmlns="http://schemas.microsoft.com/office/infopath/2007/PartnerControls"/>
    </lcf76f155ced4ddcb4097134ff3c332f>
    <TaxCatchAll xmlns="3f633945-f43d-436e-b7c7-e7e6739f91a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DA488BD9972A49B8158214EEA422C8" ma:contentTypeVersion="25" ma:contentTypeDescription="Create a new document." ma:contentTypeScope="" ma:versionID="aeccf249ebb1612f51387dbbbb6dff88">
  <xsd:schema xmlns:xsd="http://www.w3.org/2001/XMLSchema" xmlns:xs="http://www.w3.org/2001/XMLSchema" xmlns:p="http://schemas.microsoft.com/office/2006/metadata/properties" xmlns:ns2="45f10bb7-0041-464d-95e9-11ebb6f81ff4" xmlns:ns3="3f633945-f43d-436e-b7c7-e7e6739f91ae" targetNamespace="http://schemas.microsoft.com/office/2006/metadata/properties" ma:root="true" ma:fieldsID="4d43ab7953bf2b7e25445efc232900b9" ns2:_="" ns3:_="">
    <xsd:import namespace="45f10bb7-0041-464d-95e9-11ebb6f81ff4"/>
    <xsd:import namespace="3f633945-f43d-436e-b7c7-e7e6739f91ae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10bb7-0041-464d-95e9-11ebb6f81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73c3b767-44d2-42d4-b783-8ce4215974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33945-f43d-436e-b7c7-e7e6739f91ae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b6ad0c14-cbd0-4f73-bf3c-dbce60670763}" ma:internalName="TaxCatchAll" ma:showField="CatchAllData" ma:web="3f633945-f43d-436e-b7c7-e7e6739f91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B4B7B8-1543-4294-B0CE-56CB53CAB9D7}">
  <ds:schemaRefs>
    <ds:schemaRef ds:uri="http://purl.org/dc/terms/"/>
    <ds:schemaRef ds:uri="45f10bb7-0041-464d-95e9-11ebb6f81ff4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3f633945-f43d-436e-b7c7-e7e6739f91ae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3F9AA65-245F-4D46-B3F1-2E98FC8CF5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10CCEF-B4A3-47CF-A6AF-0E31AF8BCE0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7583</TotalTime>
  <Words>1585</Words>
  <Application>Microsoft Macintosh PowerPoint</Application>
  <PresentationFormat>Custom</PresentationFormat>
  <Paragraphs>230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Groark</dc:creator>
  <cp:lastModifiedBy>Laverne Imori</cp:lastModifiedBy>
  <cp:revision>4</cp:revision>
  <dcterms:created xsi:type="dcterms:W3CDTF">2021-01-14T14:52:41Z</dcterms:created>
  <dcterms:modified xsi:type="dcterms:W3CDTF">2025-10-04T00:24:56Z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0x01010043DA488BD9972A49B8158214EEA422C8</vt:lpwstr>
  </property>
  <property fmtid="{D5CDD505-2E9C-101B-9397-08002B2CF9AE}" pid="3" name="MediaServiceImageTags">
    <vt:lpwstr/>
  </property>
</Properties>
</file>