
<file path=[Content_Types].xml><?xml version="1.0" encoding="utf-8"?>
<Types xmlns="http://schemas.openxmlformats.org/package/2006/content-types">
  <Default Extension="xml" ContentType="application/vnd.openxmlformats-officedocument.extended-properties+xml"/>
  <Default Extension="png" ContentType="image/png"/>
  <Default Extension="jpg" ContentType="image/jpg"/>
  <Default Extension="rels" ContentType="application/vnd.openxmlformats-package.relationship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customXml/item3.xml" ContentType="application/xml"/>
  <Override PartName="/customXml/itemProps3.xml" ContentType="application/vnd.openxmlformats-officedocument.customXmlProperties+xml"/>
  <Override PartName="/ppt/presProps.xml" ContentType="application/vnd.openxmlformats-officedocument.presentationml.presProps+xml"/>
  <Override PartName="/ppt/revisionInfo.xml" ContentType="application/vnd.ms-powerpoint.revisioninfo+xml"/>
  <Override PartName="/customXml/item2.xml" ContentType="application/xml"/>
  <Override PartName="/customXml/itemProps2.xml" ContentType="application/vnd.openxmlformats-officedocument.customXmlProperties+xml"/>
  <Override PartName="/customXml/item1.xml" ContentType="application/xml"/>
  <Override PartName="/customXml/itemProps1.xml" ContentType="application/vnd.openxmlformats-officedocument.customXmlPropertie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changesInfos/changesInfo1.xml" ContentType="application/vnd.ms-powerpoint.changesinfo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docProps/custom.xml" ContentType="application/vnd.openxmlformats-officedocument.custom-properties+xml"/>
</Types>
</file>

<file path=_rels/.rels>&#65279;<?xml version="1.0" encoding="utf-8"?><Relationships xmlns="http://schemas.openxmlformats.org/package/2006/relationships"><Relationship Type="http://schemas.openxmlformats.org/officeDocument/2006/relationships/extended-properties" Target="/docProps/app.xml" Id="rId3" /><Relationship Type="http://schemas.openxmlformats.org/package/2006/relationships/metadata/core-properties" Target="/docProps/core.xml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8" r:id="rId5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5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98357-DA5B-4D05-9D38-9A8F88DDBBCF}" v="2" dt="2024-01-25T17:20:42.83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43"/>
    <p:restoredTop sz="94790"/>
  </p:normalViewPr>
  <p:slideViewPr>
    <p:cSldViewPr>
      <p:cViewPr varScale="1">
        <p:scale>
          <a:sx n="93" d="100"/>
          <a:sy n="93" d="100"/>
        </p:scale>
        <p:origin x="150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1" d="100"/>
          <a:sy n="91" d="100"/>
        </p:scale>
        <p:origin x="1800" y="200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viewProps" Target="/ppt/viewProps.xml" Id="rId8" /><Relationship Type="http://schemas.openxmlformats.org/officeDocument/2006/relationships/customXml" Target="/customXml/item3.xml" Id="rId3" /><Relationship Type="http://schemas.openxmlformats.org/officeDocument/2006/relationships/presProps" Target="/ppt/presProps.xml" Id="rId7" /><Relationship Type="http://schemas.microsoft.com/office/2015/10/relationships/revisionInfo" Target="/ppt/revisionInfo.xml" Id="rId12" /><Relationship Type="http://schemas.openxmlformats.org/officeDocument/2006/relationships/customXml" Target="/customXml/item2.xml" Id="rId2" /><Relationship Type="http://schemas.openxmlformats.org/officeDocument/2006/relationships/customXml" Target="/customXml/item1.xml" Id="rId1" /><Relationship Type="http://schemas.openxmlformats.org/officeDocument/2006/relationships/notesMaster" Target="/ppt/notesMasters/notesMaster1.xml" Id="rId6" /><Relationship Type="http://schemas.microsoft.com/office/2016/11/relationships/changesInfo" Target="/ppt/changesInfos/changesInfo1.xml" Id="rId11" /><Relationship Type="http://schemas.openxmlformats.org/officeDocument/2006/relationships/slide" Target="/ppt/slides/slide1.xml" Id="rId5" /><Relationship Type="http://schemas.openxmlformats.org/officeDocument/2006/relationships/tableStyles" Target="/ppt/tableStyles.xml" Id="rId10" /><Relationship Type="http://schemas.openxmlformats.org/officeDocument/2006/relationships/slideMaster" Target="/ppt/slideMasters/slideMaster1.xml" Id="rId4" /><Relationship Type="http://schemas.openxmlformats.org/officeDocument/2006/relationships/theme" Target="/ppt/theme/theme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ryn Klotz" userId="fa8967b6-9ac0-46be-9a51-e695a0b8bb7c" providerId="ADAL" clId="{78D98357-DA5B-4D05-9D38-9A8F88DDBBCF}"/>
    <pc:docChg chg="addSld delSld">
      <pc:chgData name="Kathryn Klotz" userId="fa8967b6-9ac0-46be-9a51-e695a0b8bb7c" providerId="ADAL" clId="{78D98357-DA5B-4D05-9D38-9A8F88DDBBCF}" dt="2024-01-25T18:00:28.732" v="1" actId="2696"/>
      <pc:docMkLst>
        <pc:docMk/>
      </pc:docMkLst>
      <pc:sldChg chg="add del">
        <pc:chgData name="Kathryn Klotz" userId="fa8967b6-9ac0-46be-9a51-e695a0b8bb7c" providerId="ADAL" clId="{78D98357-DA5B-4D05-9D38-9A8F88DDBBCF}" dt="2024-01-25T18:00:28.732" v="1" actId="2696"/>
        <pc:sldMkLst>
          <pc:docMk/>
          <pc:sldMk cId="3450409899" sldId="259"/>
        </pc:sldMkLst>
      </pc:sldChg>
    </pc:docChg>
  </pc:docChgLst>
</pc:chgInfo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DA22D-3C93-2742-BEE8-EF823FF0B5C1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823A3-02C6-404A-B516-02575A0C3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67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Id2" /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823A3-02C6-404A-B516-02575A0C3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41163"/>
      </p:ext>
    </p:extLst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E2A896F-6008-8F48-8469-A80DB2DAD548}"/>
              </a:ext>
            </a:extLst>
          </p:cNvPr>
          <p:cNvSpPr/>
          <p:nvPr userDrawn="1"/>
        </p:nvSpPr>
        <p:spPr>
          <a:xfrm>
            <a:off x="4800600" y="4692853"/>
            <a:ext cx="5257800" cy="30795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567561F0-C4EC-304A-9EBD-4FFC9C929E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4" t="5071" r="6871" b="9100"/>
          <a:stretch/>
        </p:blipFill>
        <p:spPr>
          <a:xfrm>
            <a:off x="556031" y="1574157"/>
            <a:ext cx="3188788" cy="2452566"/>
          </a:xfrm>
          <a:prstGeom prst="rect">
            <a:avLst/>
          </a:prstGeom>
        </p:spPr>
      </p:pic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9D25A936-F783-7547-8F65-ADD538D5BB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0506" y="4149427"/>
            <a:ext cx="3695117" cy="330949"/>
          </a:xfrm>
          <a:prstGeom prst="rect">
            <a:avLst/>
          </a:prstGeom>
        </p:spPr>
        <p:txBody>
          <a:bodyPr/>
          <a:lstStyle>
            <a:lvl1pPr algn="ctr">
              <a:defRPr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COMPETITION CLASS</a:t>
            </a:r>
          </a:p>
        </p:txBody>
      </p:sp>
      <p:sp>
        <p:nvSpPr>
          <p:cNvPr id="57" name="Text Placeholder 3">
            <a:extLst>
              <a:ext uri="{FF2B5EF4-FFF2-40B4-BE49-F238E27FC236}">
                <a16:creationId xmlns:a16="http://schemas.microsoft.com/office/drawing/2014/main" id="{6566F1B0-43E8-8F4A-9B51-3147454217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29200" y="5235894"/>
            <a:ext cx="4800601" cy="2420344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 dirty="0"/>
              <a:t>Click to add biggest takeaway this season (100 words max)</a:t>
            </a:r>
          </a:p>
        </p:txBody>
      </p:sp>
      <p:sp>
        <p:nvSpPr>
          <p:cNvPr id="56" name="Text Placeholder 3">
            <a:extLst>
              <a:ext uri="{FF2B5EF4-FFF2-40B4-BE49-F238E27FC236}">
                <a16:creationId xmlns:a16="http://schemas.microsoft.com/office/drawing/2014/main" id="{DF4F4E7A-6911-0843-975A-A26B6E27E8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0506" y="5235894"/>
            <a:ext cx="4307694" cy="2420343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 dirty="0"/>
              <a:t>Click to add SeaPerch Design Overview (100 words max)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A4D377-C657-A34D-9C08-BBB46F7C0B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8859" y="445833"/>
            <a:ext cx="6723941" cy="276999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95288"/>
                </a:solidFill>
              </a:defRPr>
            </a:lvl1pPr>
          </a:lstStyle>
          <a:p>
            <a:r>
              <a:rPr lang="en-US" dirty="0"/>
              <a:t>Click to add Team Name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F56C0-221A-B346-A271-81FC7CADE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8151" y="822326"/>
            <a:ext cx="6723941" cy="300018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 dirty="0"/>
              <a:t>Click to add School/Organization, City, State, and Country </a:t>
            </a:r>
          </a:p>
        </p:txBody>
      </p:sp>
      <p:sp>
        <p:nvSpPr>
          <p:cNvPr id="61" name="Text Placeholder 3">
            <a:extLst>
              <a:ext uri="{FF2B5EF4-FFF2-40B4-BE49-F238E27FC236}">
                <a16:creationId xmlns:a16="http://schemas.microsoft.com/office/drawing/2014/main" id="{27CD1041-4AAA-A440-866B-F8BB6521B8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47716" y="2466105"/>
            <a:ext cx="5481409" cy="2013906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 dirty="0"/>
              <a:t>Click to add why your SeaPerch is unique (100 words max)</a:t>
            </a:r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EA96815B-2FBF-4242-B124-A0A4D4DF416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9896" y="1328738"/>
            <a:ext cx="925504" cy="271462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195288"/>
                </a:solidFill>
              </a:defRPr>
            </a:lvl1pPr>
          </a:lstStyle>
          <a:p>
            <a:pPr lvl="0"/>
            <a:r>
              <a:rPr lang="en-US" kern="0" dirty="0"/>
              <a:t>Enter #</a:t>
            </a:r>
            <a:endParaRPr lang="en-US" dirty="0"/>
          </a:p>
        </p:txBody>
      </p:sp>
      <p:sp>
        <p:nvSpPr>
          <p:cNvPr id="68" name="Text Placeholder 66">
            <a:extLst>
              <a:ext uri="{FF2B5EF4-FFF2-40B4-BE49-F238E27FC236}">
                <a16:creationId xmlns:a16="http://schemas.microsoft.com/office/drawing/2014/main" id="{7418B4DA-A36D-694D-81F8-C53BFD1EDD1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79896" y="1651602"/>
            <a:ext cx="925504" cy="271462"/>
          </a:xfrm>
          <a:prstGeom prst="rect">
            <a:avLst/>
          </a:prstGeom>
        </p:spPr>
        <p:txBody>
          <a:bodyPr/>
          <a:lstStyle>
            <a:lvl1pPr marL="0" marR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195288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/>
              <a:t>Enter #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7A34AC-E7FC-EA49-8E70-83C490623B95}"/>
              </a:ext>
            </a:extLst>
          </p:cNvPr>
          <p:cNvSpPr txBox="1"/>
          <p:nvPr userDrawn="1"/>
        </p:nvSpPr>
        <p:spPr>
          <a:xfrm>
            <a:off x="556031" y="3470030"/>
            <a:ext cx="31887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Insert SeaPerch ROV</a:t>
            </a:r>
          </a:p>
          <a:p>
            <a:pPr algn="ctr"/>
            <a:r>
              <a:rPr lang="en-US" dirty="0"/>
              <a:t>Photo here</a:t>
            </a:r>
          </a:p>
        </p:txBody>
      </p:sp>
      <p:sp>
        <p:nvSpPr>
          <p:cNvPr id="23" name="object 3">
            <a:extLst>
              <a:ext uri="{FF2B5EF4-FFF2-40B4-BE49-F238E27FC236}">
                <a16:creationId xmlns:a16="http://schemas.microsoft.com/office/drawing/2014/main" id="{A8392ADC-5578-BF45-B1DD-1C3024B6A212}"/>
              </a:ext>
            </a:extLst>
          </p:cNvPr>
          <p:cNvSpPr txBox="1"/>
          <p:nvPr userDrawn="1"/>
        </p:nvSpPr>
        <p:spPr>
          <a:xfrm>
            <a:off x="5019675" y="4884115"/>
            <a:ext cx="480945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Our </a:t>
            </a:r>
            <a:r>
              <a:rPr sz="1800" b="1" dirty="0">
                <a:latin typeface="Calibri"/>
                <a:cs typeface="Calibri"/>
              </a:rPr>
              <a:t>biggest takeaway this season is: </a:t>
            </a:r>
            <a:r>
              <a:rPr sz="1800" spc="-7" baseline="4629" dirty="0">
                <a:latin typeface="Calibri"/>
                <a:cs typeface="Calibri"/>
              </a:rPr>
              <a:t>(</a:t>
            </a:r>
            <a:r>
              <a:rPr lang="en-US" sz="1800" spc="-7" baseline="4629" dirty="0">
                <a:latin typeface="Calibri"/>
                <a:cs typeface="Calibri"/>
              </a:rPr>
              <a:t>100</a:t>
            </a:r>
            <a:r>
              <a:rPr sz="1800" spc="-7" baseline="4629" dirty="0">
                <a:latin typeface="Calibri"/>
                <a:cs typeface="Calibri"/>
              </a:rPr>
              <a:t> </a:t>
            </a:r>
            <a:r>
              <a:rPr sz="1800" baseline="4629" dirty="0">
                <a:latin typeface="Calibri"/>
                <a:cs typeface="Calibri"/>
              </a:rPr>
              <a:t>words</a:t>
            </a:r>
            <a:r>
              <a:rPr sz="1800" spc="-104" baseline="4629" dirty="0">
                <a:latin typeface="Calibri"/>
                <a:cs typeface="Calibri"/>
              </a:rPr>
              <a:t> </a:t>
            </a:r>
            <a:r>
              <a:rPr sz="1800" baseline="4629" dirty="0">
                <a:latin typeface="Calibri"/>
                <a:cs typeface="Calibri"/>
              </a:rPr>
              <a:t>MAX)</a:t>
            </a: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26C8FDE6-1B58-2247-A250-A58178BA7FFF}"/>
              </a:ext>
            </a:extLst>
          </p:cNvPr>
          <p:cNvSpPr txBox="1"/>
          <p:nvPr userDrawn="1"/>
        </p:nvSpPr>
        <p:spPr>
          <a:xfrm>
            <a:off x="3032495" y="4932190"/>
            <a:ext cx="100901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Calibri"/>
                <a:cs typeface="Calibri"/>
              </a:rPr>
              <a:t>(100 words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MAX)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8" name="object 16">
            <a:extLst>
              <a:ext uri="{FF2B5EF4-FFF2-40B4-BE49-F238E27FC236}">
                <a16:creationId xmlns:a16="http://schemas.microsoft.com/office/drawing/2014/main" id="{E8FFCA68-F14B-1F48-99AB-960A7C4CDFD2}"/>
              </a:ext>
            </a:extLst>
          </p:cNvPr>
          <p:cNvSpPr txBox="1"/>
          <p:nvPr userDrawn="1"/>
        </p:nvSpPr>
        <p:spPr>
          <a:xfrm>
            <a:off x="340506" y="4692853"/>
            <a:ext cx="2608580" cy="451406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sz="1800" b="1" dirty="0">
                <a:latin typeface="Calibri"/>
                <a:cs typeface="Calibri"/>
              </a:rPr>
              <a:t>SeaPerch </a:t>
            </a:r>
            <a:r>
              <a:rPr sz="1800" b="1" spc="-5" dirty="0">
                <a:latin typeface="Calibri"/>
                <a:cs typeface="Calibri"/>
              </a:rPr>
              <a:t>Design</a:t>
            </a:r>
            <a:r>
              <a:rPr sz="1800" b="1" spc="-8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Overview: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F11EC0F-24C1-F14D-8A67-1E8DEFD2FC50}"/>
              </a:ext>
            </a:extLst>
          </p:cNvPr>
          <p:cNvSpPr/>
          <p:nvPr userDrawn="1"/>
        </p:nvSpPr>
        <p:spPr>
          <a:xfrm>
            <a:off x="381000" y="1321359"/>
            <a:ext cx="3694176" cy="28485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530928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1.jpg" Id="rId3" /><Relationship Type="http://schemas.openxmlformats.org/officeDocument/2006/relationships/theme" Target="/ppt/theme/theme1.xml" Id="rId2" /><Relationship Type="http://schemas.openxmlformats.org/officeDocument/2006/relationships/slideLayout" Target="/ppt/slideLayouts/slideLayout1.xml" Id="rId1" /></Relationships>
</file>

<file path=ppt/slideMasters/slideMaster1.xml><?xml version="1.0" encoding="utf-8"?>
<p:sldMaster xmlns:a16="http://schemas.microsoft.com/office/drawing/2014/main"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9EC280C-CBA9-B84A-BE49-D8E6806ED69A}"/>
              </a:ext>
            </a:extLst>
          </p:cNvPr>
          <p:cNvSpPr txBox="1"/>
          <p:nvPr userDrawn="1"/>
        </p:nvSpPr>
        <p:spPr>
          <a:xfrm>
            <a:off x="7625436" y="2205977"/>
            <a:ext cx="151856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Calibri"/>
                <a:cs typeface="Calibri"/>
              </a:rPr>
              <a:t>(</a:t>
            </a:r>
            <a:r>
              <a:rPr lang="en-US" sz="1200" spc="-5" dirty="0">
                <a:latin typeface="Calibri"/>
                <a:cs typeface="Calibri"/>
              </a:rPr>
              <a:t>10</a:t>
            </a:r>
            <a:r>
              <a:rPr sz="1200" spc="-5" dirty="0">
                <a:latin typeface="Calibri"/>
                <a:cs typeface="Calibri"/>
              </a:rPr>
              <a:t>0 </a:t>
            </a:r>
            <a:r>
              <a:rPr sz="1200" dirty="0">
                <a:latin typeface="Calibri"/>
                <a:cs typeface="Calibri"/>
              </a:rPr>
              <a:t>words</a:t>
            </a:r>
            <a:r>
              <a:rPr lang="en-US" sz="1200" dirty="0">
                <a:latin typeface="Calibri"/>
                <a:cs typeface="Calibri"/>
              </a:rPr>
              <a:t> </a:t>
            </a:r>
            <a:r>
              <a:rPr sz="1200" spc="-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MAX)</a:t>
            </a:r>
          </a:p>
        </p:txBody>
      </p:sp>
      <p:sp>
        <p:nvSpPr>
          <p:cNvPr id="5" name="object 11">
            <a:extLst>
              <a:ext uri="{FF2B5EF4-FFF2-40B4-BE49-F238E27FC236}">
                <a16:creationId xmlns:a16="http://schemas.microsoft.com/office/drawing/2014/main" id="{7EE8851E-28E3-A240-840A-0018E955806D}"/>
              </a:ext>
            </a:extLst>
          </p:cNvPr>
          <p:cNvSpPr/>
          <p:nvPr userDrawn="1"/>
        </p:nvSpPr>
        <p:spPr>
          <a:xfrm>
            <a:off x="7678234" y="393283"/>
            <a:ext cx="1781363" cy="3407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2">
            <a:extLst>
              <a:ext uri="{FF2B5EF4-FFF2-40B4-BE49-F238E27FC236}">
                <a16:creationId xmlns:a16="http://schemas.microsoft.com/office/drawing/2014/main" id="{221042AE-A2DB-604D-8310-B13A78A26632}"/>
              </a:ext>
            </a:extLst>
          </p:cNvPr>
          <p:cNvSpPr txBox="1"/>
          <p:nvPr userDrawn="1"/>
        </p:nvSpPr>
        <p:spPr>
          <a:xfrm>
            <a:off x="5198157" y="1337413"/>
            <a:ext cx="3780525" cy="628377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4288" indent="0">
              <a:lnSpc>
                <a:spcPct val="100000"/>
              </a:lnSpc>
              <a:spcBef>
                <a:spcPts val="560"/>
              </a:spcBef>
              <a:tabLst/>
            </a:pPr>
            <a:r>
              <a:rPr sz="1600" spc="-5" dirty="0">
                <a:latin typeface="Calibri"/>
                <a:cs typeface="Calibri"/>
              </a:rPr>
              <a:t>Years </a:t>
            </a:r>
            <a:r>
              <a:rPr sz="1600" spc="-10" dirty="0">
                <a:latin typeface="Calibri"/>
                <a:cs typeface="Calibri"/>
              </a:rPr>
              <a:t>participating 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SeaPerch</a:t>
            </a:r>
            <a:endParaRPr sz="1600" dirty="0">
              <a:latin typeface="Calibri"/>
              <a:cs typeface="Calibri"/>
            </a:endParaRPr>
          </a:p>
          <a:p>
            <a:pPr marL="14288" indent="0">
              <a:lnSpc>
                <a:spcPct val="100000"/>
              </a:lnSpc>
              <a:spcBef>
                <a:spcPts val="465"/>
              </a:spcBef>
              <a:tabLst/>
            </a:pPr>
            <a:r>
              <a:rPr sz="2400" spc="-7" baseline="3472" dirty="0">
                <a:latin typeface="Calibri"/>
                <a:cs typeface="Calibri"/>
              </a:rPr>
              <a:t>Times at the </a:t>
            </a:r>
            <a:r>
              <a:rPr sz="2400" spc="-15" baseline="3472" dirty="0">
                <a:latin typeface="Calibri"/>
                <a:cs typeface="Calibri"/>
              </a:rPr>
              <a:t>International </a:t>
            </a:r>
            <a:r>
              <a:rPr sz="2400" spc="-7" baseline="3472" dirty="0">
                <a:latin typeface="Calibri"/>
                <a:cs typeface="Calibri"/>
              </a:rPr>
              <a:t>SeaPerch</a:t>
            </a:r>
            <a:r>
              <a:rPr sz="2400" spc="67" baseline="3472" dirty="0">
                <a:latin typeface="Calibri"/>
                <a:cs typeface="Calibri"/>
              </a:rPr>
              <a:t> </a:t>
            </a:r>
            <a:r>
              <a:rPr sz="2400" spc="-15" baseline="3472" dirty="0">
                <a:latin typeface="Calibri"/>
                <a:cs typeface="Calibri"/>
              </a:rPr>
              <a:t>Challenge</a:t>
            </a:r>
            <a:endParaRPr sz="2400" baseline="3472" dirty="0">
              <a:latin typeface="Calibri"/>
              <a:cs typeface="Calibri"/>
            </a:endParaRPr>
          </a:p>
        </p:txBody>
      </p:sp>
      <p:sp>
        <p:nvSpPr>
          <p:cNvPr id="8" name="object 20">
            <a:extLst>
              <a:ext uri="{FF2B5EF4-FFF2-40B4-BE49-F238E27FC236}">
                <a16:creationId xmlns:a16="http://schemas.microsoft.com/office/drawing/2014/main" id="{76FD37D4-6EB4-5642-8405-DC8643F3B588}"/>
              </a:ext>
            </a:extLst>
          </p:cNvPr>
          <p:cNvSpPr txBox="1"/>
          <p:nvPr userDrawn="1"/>
        </p:nvSpPr>
        <p:spPr>
          <a:xfrm>
            <a:off x="4419600" y="1980535"/>
            <a:ext cx="3115310" cy="451406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sz="1800" b="1" spc="-5" dirty="0">
                <a:latin typeface="Calibri"/>
                <a:cs typeface="Calibri"/>
              </a:rPr>
              <a:t>Our </a:t>
            </a:r>
            <a:r>
              <a:rPr sz="1800" b="1" dirty="0">
                <a:latin typeface="Calibri"/>
                <a:cs typeface="Calibri"/>
              </a:rPr>
              <a:t>SeaPerch is unique</a:t>
            </a:r>
            <a:r>
              <a:rPr sz="1800" b="1" spc="-9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because: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9" name="object 15">
            <a:extLst>
              <a:ext uri="{FF2B5EF4-FFF2-40B4-BE49-F238E27FC236}">
                <a16:creationId xmlns:a16="http://schemas.microsoft.com/office/drawing/2014/main" id="{05BAD4A1-623D-B54E-B382-55AAA17D4156}"/>
              </a:ext>
            </a:extLst>
          </p:cNvPr>
          <p:cNvSpPr txBox="1"/>
          <p:nvPr userDrawn="1"/>
        </p:nvSpPr>
        <p:spPr>
          <a:xfrm>
            <a:off x="388555" y="4148801"/>
            <a:ext cx="3696970" cy="318677"/>
          </a:xfrm>
          <a:prstGeom prst="rect">
            <a:avLst/>
          </a:prstGeom>
          <a:solidFill>
            <a:srgbClr val="203764"/>
          </a:solidFill>
        </p:spPr>
        <p:txBody>
          <a:bodyPr vert="horz" wrap="square" lIns="0" tIns="41275" rIns="0" bIns="0" rtlCol="0">
            <a:spAutoFit/>
          </a:bodyPr>
          <a:lstStyle/>
          <a:p>
            <a:pPr marL="822325">
              <a:lnSpc>
                <a:spcPct val="100000"/>
              </a:lnSpc>
              <a:spcBef>
                <a:spcPts val="325"/>
              </a:spcBef>
            </a:pPr>
            <a:endParaRPr sz="1800" dirty="0">
              <a:latin typeface="Calibri"/>
              <a:cs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notesSlide" Target="/ppt/notesSlides/notesSlide1.xml" Id="rId2" /><Relationship Type="http://schemas.openxmlformats.org/officeDocument/2006/relationships/slideLayout" Target="/ppt/slideLayouts/slideLayout1.xml" Id="rId1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354CA31C-F9D0-8C42-A82F-5194270449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B035B946-A5A9-3040-B812-0B2403731C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sz="1300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3D62BF11-0BE3-7B40-8899-BFEB221905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sz="1300" dirty="0"/>
          </a:p>
        </p:txBody>
      </p:sp>
      <p:sp>
        <p:nvSpPr>
          <p:cNvPr id="44" name="Title 43">
            <a:extLst>
              <a:ext uri="{FF2B5EF4-FFF2-40B4-BE49-F238E27FC236}">
                <a16:creationId xmlns:a16="http://schemas.microsoft.com/office/drawing/2014/main" id="{8E11F720-E32E-7640-86B2-EDA6B5982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08BABB48-0A73-E44E-9648-BB71EDA5337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74D28AEC-39C6-584C-BB4F-D32C98FBD8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sz="1300" dirty="0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9E8B838D-2508-EC4F-8544-4FF49C0BB6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93775C0F-775C-BE4C-933F-A5C812873D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87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?><Relationships xmlns="http://schemas.openxmlformats.org/package/2006/relationships"><Relationship Type="http://schemas.openxmlformats.org/officeDocument/2006/relationships/customXmlProps" Target="/customXml/itemProps1.xml" Id="rId1" /></Relationships>
</file>

<file path=customXml/_rels/item2.xml.rels>&#65279;<?xml version="1.0" encoding="utf-8"?><Relationships xmlns="http://schemas.openxmlformats.org/package/2006/relationships"><Relationship Type="http://schemas.openxmlformats.org/officeDocument/2006/relationships/customXmlProps" Target="/customXml/itemProps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.xml" Id="rId1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DA488BD9972A49B8158214EEA422C8" ma:contentTypeVersion="25" ma:contentTypeDescription="Create a new document." ma:contentTypeScope="" ma:versionID="aeccf249ebb1612f51387dbbbb6dff88">
  <xsd:schema xmlns:xsd="http://www.w3.org/2001/XMLSchema" xmlns:xs="http://www.w3.org/2001/XMLSchema" xmlns:p="http://schemas.microsoft.com/office/2006/metadata/properties" xmlns:ns2="45f10bb7-0041-464d-95e9-11ebb6f81ff4" xmlns:ns3="3f633945-f43d-436e-b7c7-e7e6739f91ae" targetNamespace="http://schemas.microsoft.com/office/2006/metadata/properties" ma:root="true" ma:fieldsID="4d43ab7953bf2b7e25445efc232900b9" ns2:_="" ns3:_="">
    <xsd:import namespace="45f10bb7-0041-464d-95e9-11ebb6f81ff4"/>
    <xsd:import namespace="3f633945-f43d-436e-b7c7-e7e6739f91ae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10bb7-0041-464d-95e9-11ebb6f81ff4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73c3b767-44d2-42d4-b783-8ce4215974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633945-f43d-436e-b7c7-e7e6739f91ae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b6ad0c14-cbd0-4f73-bf3c-dbce60670763}" ma:internalName="TaxCatchAll" ma:showField="CatchAllData" ma:web="3f633945-f43d-436e-b7c7-e7e6739f91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Levels xmlns="45f10bb7-0041-464d-95e9-11ebb6f81ff4" xsi:nil="true"/>
    <MigrationWizIdPermissions xmlns="45f10bb7-0041-464d-95e9-11ebb6f81ff4" xsi:nil="true"/>
    <MigrationWizId xmlns="45f10bb7-0041-464d-95e9-11ebb6f81ff4" xsi:nil="true"/>
    <MigrationWizIdDocumentLibraryPermissions xmlns="45f10bb7-0041-464d-95e9-11ebb6f81ff4" xsi:nil="true"/>
    <MigrationWizIdSecurityGroups xmlns="45f10bb7-0041-464d-95e9-11ebb6f81ff4" xsi:nil="true"/>
    <lcf76f155ced4ddcb4097134ff3c332f xmlns="45f10bb7-0041-464d-95e9-11ebb6f81ff4">
      <Terms xmlns="http://schemas.microsoft.com/office/infopath/2007/PartnerControls"/>
    </lcf76f155ced4ddcb4097134ff3c332f>
    <TaxCatchAll xmlns="3f633945-f43d-436e-b7c7-e7e6739f91a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C65C02-C8BD-4493-9FD7-92DAAD2005AB}"/>
</file>

<file path=customXml/itemProps2.xml><?xml version="1.0" encoding="utf-8"?>
<ds:datastoreItem xmlns:ds="http://schemas.openxmlformats.org/officeDocument/2006/customXml" ds:itemID="{FCAF1495-56E6-48A1-934A-632D83C680F5}">
  <ds:schemaRefs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45f10bb7-0041-464d-95e9-11ebb6f81ff4"/>
    <ds:schemaRef ds:uri="http://purl.org/dc/terms/"/>
    <ds:schemaRef ds:uri="http://schemas.microsoft.com/office/infopath/2007/PartnerControls"/>
    <ds:schemaRef ds:uri="3f633945-f43d-436e-b7c7-e7e6739f91a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0503B4D-EA8D-4C79-83EB-E3CC5033C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1965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Technical Design Report_FINAL.docx</dc:title>
  <dc:creator>Kathryn Klotz</dc:creator>
  <cp:lastModifiedBy>Kathryn Klotz</cp:lastModifiedBy>
  <cp:revision>15</cp:revision>
  <cp:lastPrinted>2020-12-09T22:03:08Z</cp:lastPrinted>
  <dcterms:created xsi:type="dcterms:W3CDTF">2020-01-23T22:13:14Z</dcterms:created>
  <dcterms:modified xsi:type="dcterms:W3CDTF">2024-01-25T18:00:29Z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2019-11-06T00:00:00Z</vt:filetime>
  </property>
  <property fmtid="{D5CDD505-2E9C-101B-9397-08002B2CF9AE}" pid="3" name="Creator">
    <vt:lpwstr>Word</vt:lpwstr>
  </property>
  <property fmtid="{D5CDD505-2E9C-101B-9397-08002B2CF9AE}" pid="4" name="LastSaved">
    <vt:filetime>2020-01-23T00:00:00Z</vt:filetime>
  </property>
  <property fmtid="{D5CDD505-2E9C-101B-9397-08002B2CF9AE}" pid="5" name="ContentTypeId">
    <vt:lpwstr>0x01010043DA488BD9972A49B8158214EEA422C8</vt:lpwstr>
  </property>
  <property fmtid="{D5CDD505-2E9C-101B-9397-08002B2CF9AE}" pid="6" name="MediaServiceImageTags">
    <vt:lpwstr/>
  </property>
</Properties>
</file>